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0" r:id="rId3"/>
    <p:sldId id="271" r:id="rId4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DAİRE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2142309" y="1498867"/>
            <a:ext cx="1290431" cy="34117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8000" dirty="0" smtClean="0">
                <a:solidFill>
                  <a:schemeClr val="tx1">
                    <a:lumMod val="85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}</a:t>
            </a:r>
            <a:endParaRPr lang="tr-TR" sz="18000" baseline="30000" dirty="0" smtClean="0">
              <a:solidFill>
                <a:schemeClr val="tx1">
                  <a:lumMod val="85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59354" y="346842"/>
            <a:ext cx="9715037" cy="1400530"/>
          </a:xfrm>
        </p:spPr>
        <p:txBody>
          <a:bodyPr/>
          <a:lstStyle/>
          <a:p>
            <a:pPr algn="ctr"/>
            <a:r>
              <a:rPr lang="tr-TR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b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          </a:t>
            </a:r>
            <a:r>
              <a:rPr lang="tr-TR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DAİRE İHALESİ</a:t>
            </a:r>
            <a:endParaRPr lang="tr-TR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tr-TR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7" y="1216203"/>
            <a:ext cx="6786864" cy="4799262"/>
          </a:xfrm>
        </p:spPr>
      </p:pic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34" y="0"/>
            <a:ext cx="693685" cy="693685"/>
          </a:xfrm>
        </p:spPr>
      </p:pic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-58308" y="2168411"/>
            <a:ext cx="2551561" cy="1036341"/>
          </a:xfrm>
        </p:spPr>
        <p:txBody>
          <a:bodyPr>
            <a:noAutofit/>
          </a:bodyPr>
          <a:lstStyle/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KOCASİNAN İLÇESİ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ERCİYESEVLER MAHALLESİ</a:t>
            </a:r>
          </a:p>
          <a:p>
            <a:pPr algn="ctr"/>
            <a:r>
              <a:rPr lang="tr-TR" sz="13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GÜLVEREN APT.</a:t>
            </a:r>
            <a:endParaRPr lang="tr-TR" sz="13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-49245" y="3325635"/>
            <a:ext cx="2966616" cy="1237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KAT              : 8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DAİRE NO  : 16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CEPHE        : DOĞU-BATI-KUZEY</a:t>
            </a:r>
            <a:endParaRPr lang="tr-TR" sz="1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15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15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1268</TotalTime>
  <Words>32</Words>
  <Application>Microsoft Office PowerPoint</Application>
  <PresentationFormat>Geniş ekran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             DAİRE İHALESİ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94</cp:revision>
  <dcterms:created xsi:type="dcterms:W3CDTF">2022-01-05T11:23:40Z</dcterms:created>
  <dcterms:modified xsi:type="dcterms:W3CDTF">2023-09-08T14:11:42Z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